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handoutMasterIdLst>
    <p:handoutMasterId r:id="rId121"/>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538" r:id="rId67"/>
    <p:sldId id="539" r:id="rId68"/>
    <p:sldId id="540" r:id="rId69"/>
    <p:sldId id="541" r:id="rId70"/>
    <p:sldId id="416" r:id="rId71"/>
    <p:sldId id="469" r:id="rId72"/>
    <p:sldId id="480" r:id="rId73"/>
    <p:sldId id="475" r:id="rId74"/>
    <p:sldId id="453" r:id="rId75"/>
    <p:sldId id="455" r:id="rId76"/>
    <p:sldId id="456" r:id="rId77"/>
    <p:sldId id="478" r:id="rId78"/>
    <p:sldId id="479" r:id="rId79"/>
    <p:sldId id="460" r:id="rId80"/>
    <p:sldId id="462" r:id="rId81"/>
    <p:sldId id="461" r:id="rId82"/>
    <p:sldId id="481" r:id="rId83"/>
    <p:sldId id="483" r:id="rId84"/>
    <p:sldId id="482" r:id="rId85"/>
    <p:sldId id="484" r:id="rId86"/>
    <p:sldId id="485" r:id="rId87"/>
    <p:sldId id="486" r:id="rId88"/>
    <p:sldId id="487" r:id="rId89"/>
    <p:sldId id="488" r:id="rId90"/>
    <p:sldId id="489" r:id="rId91"/>
    <p:sldId id="490" r:id="rId92"/>
    <p:sldId id="491" r:id="rId93"/>
    <p:sldId id="492" r:id="rId94"/>
    <p:sldId id="493" r:id="rId95"/>
    <p:sldId id="494" r:id="rId96"/>
    <p:sldId id="499" r:id="rId97"/>
    <p:sldId id="500" r:id="rId98"/>
    <p:sldId id="498" r:id="rId99"/>
    <p:sldId id="495" r:id="rId100"/>
    <p:sldId id="496" r:id="rId101"/>
    <p:sldId id="497" r:id="rId102"/>
    <p:sldId id="501" r:id="rId103"/>
    <p:sldId id="527" r:id="rId104"/>
    <p:sldId id="528" r:id="rId105"/>
    <p:sldId id="529" r:id="rId106"/>
    <p:sldId id="530" r:id="rId107"/>
    <p:sldId id="531" r:id="rId108"/>
    <p:sldId id="503" r:id="rId109"/>
    <p:sldId id="507" r:id="rId110"/>
    <p:sldId id="504" r:id="rId111"/>
    <p:sldId id="505" r:id="rId112"/>
    <p:sldId id="476" r:id="rId113"/>
    <p:sldId id="401" r:id="rId114"/>
    <p:sldId id="477" r:id="rId115"/>
    <p:sldId id="365" r:id="rId116"/>
    <p:sldId id="427" r:id="rId117"/>
    <p:sldId id="389" r:id="rId118"/>
    <p:sldId id="324" r:id="rId119"/>
  </p:sldIdLst>
  <p:sldSz cx="12192000" cy="6858000"/>
  <p:notesSz cx="6858000" cy="9144000"/>
  <p:custDataLst>
    <p:tags r:id="rId1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97" autoAdjust="0"/>
    <p:restoredTop sz="67790" autoAdjust="0"/>
  </p:normalViewPr>
  <p:slideViewPr>
    <p:cSldViewPr snapToGrid="0">
      <p:cViewPr>
        <p:scale>
          <a:sx n="100" d="100"/>
          <a:sy n="100" d="100"/>
        </p:scale>
        <p:origin x="58" y="-14"/>
      </p:cViewPr>
      <p:guideLst>
        <p:guide orient="horz" pos="2546"/>
        <p:guide pos="7174"/>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2025/4/2</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103</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108</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112</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114</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4B87-0136-2E56-6272-A3318B3C4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01F4B5-5318-C91C-8A0D-8F98072B21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4CD387-A7F9-3D18-9439-8CF88049D83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BFC50A5-D249-4E8C-9526-E6DEB9101193}"/>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45162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4260429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411418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73</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82</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2.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1.png"/><Relationship Id="rId4"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7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29"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30"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spid="_x0000_s1031"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115</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116</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117</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118</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2051"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8580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496923" r="-526" b="-580000"/>
                          </a:stretch>
                        </a:blip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9670-B3F9-61EA-B858-02A33B760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85638C-DFF5-5517-605B-D927F87F56FC}"/>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C3ED2D7-F0A1-6F99-0739-B3C238DE873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64F1703-31DF-4821-9145-F7C6F9EC7B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0BE4FF7-3ACD-4898-7C60-C7E0C9E0D6CB}"/>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05224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3603082399"/>
              </p:ext>
            </p:extLst>
          </p:nvPr>
        </p:nvGraphicFramePr>
        <p:xfrm>
          <a:off x="1495425" y="942955"/>
          <a:ext cx="6534150" cy="531242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178431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907225945"/>
              </p:ext>
            </p:extLst>
          </p:nvPr>
        </p:nvGraphicFramePr>
        <p:xfrm>
          <a:off x="1495425" y="942955"/>
          <a:ext cx="6534150" cy="4565028"/>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361629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35021</TotalTime>
  <Words>18218</Words>
  <Application>Microsoft Office PowerPoint</Application>
  <PresentationFormat>寬螢幕</PresentationFormat>
  <Paragraphs>8316</Paragraphs>
  <Slides>118</Slides>
  <Notes>118</Notes>
  <HiddenSlides>12</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118</vt:i4>
      </vt:variant>
    </vt:vector>
  </HeadingPairs>
  <TitlesOfParts>
    <vt:vector size="134" baseType="lpstr">
      <vt:lpstr>-apple-system</vt:lpstr>
      <vt:lpstr>微软雅黑</vt:lpstr>
      <vt:lpstr>微软雅黑</vt:lpstr>
      <vt:lpstr>Roboto</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345</cp:revision>
  <dcterms:created xsi:type="dcterms:W3CDTF">2015-05-05T08:02:14Z</dcterms:created>
  <dcterms:modified xsi:type="dcterms:W3CDTF">2025-04-06T09:44:24Z</dcterms:modified>
</cp:coreProperties>
</file>